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6"/>
  </p:notesMasterIdLst>
  <p:sldIdLst>
    <p:sldId id="273" r:id="rId2"/>
    <p:sldId id="266" r:id="rId3"/>
    <p:sldId id="275" r:id="rId4"/>
    <p:sldId id="274" r:id="rId5"/>
  </p:sldIdLst>
  <p:sldSz cx="6858000" cy="9144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F00"/>
    <a:srgbClr val="642100"/>
    <a:srgbClr val="FAF7CE"/>
    <a:srgbClr val="FFCD2F"/>
    <a:srgbClr val="FFDC6D"/>
    <a:srgbClr val="990000"/>
    <a:srgbClr val="000000"/>
    <a:srgbClr val="260D00"/>
    <a:srgbClr val="ACA4A2"/>
    <a:srgbClr val="CFB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544" y="-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FF768-8016-46E3-A669-1BC3044872FB}" type="datetimeFigureOut">
              <a:rPr lang="en-US" smtClean="0"/>
              <a:t>07-Apr-20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3C419-FB1D-42AC-AF2E-56646464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37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8467"/>
            <a:ext cx="6855619" cy="9135533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96 w 5184"/>
                  <a:gd name="T3" fmla="*/ 3159 h 3159"/>
                  <a:gd name="T4" fmla="*/ 529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70 w 556"/>
                  <a:gd name="T5" fmla="*/ 3159 h 3159"/>
                  <a:gd name="T6" fmla="*/ 57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8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8 w 251"/>
                <a:gd name="T7" fmla="*/ 12 h 12"/>
                <a:gd name="T8" fmla="*/ 258 w 251"/>
                <a:gd name="T9" fmla="*/ 0 h 12"/>
                <a:gd name="T10" fmla="*/ 258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628 w 251"/>
                <a:gd name="T5" fmla="*/ 12 h 12"/>
                <a:gd name="T6" fmla="*/ 2628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2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29 w 4724"/>
                  <a:gd name="T7" fmla="*/ 12 h 12"/>
                  <a:gd name="T8" fmla="*/ 4829 w 4724"/>
                  <a:gd name="T9" fmla="*/ 0 h 12"/>
                  <a:gd name="T10" fmla="*/ 482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38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800100" y="2662768"/>
            <a:ext cx="5314950" cy="1909233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0100" y="5181600"/>
            <a:ext cx="4800600" cy="23368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4600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576D7-1D39-47B1-814B-A83E0072070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750499"/>
      </p:ext>
    </p:extLst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AE0C6-8F00-49BF-B71C-6AEB4C2C179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800422"/>
      </p:ext>
    </p:extLst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43487" y="406400"/>
            <a:ext cx="1414463" cy="772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406400"/>
            <a:ext cx="4129088" cy="772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109E9-8FA7-44A5-B4D6-E9B78AA7D0A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04984"/>
      </p:ext>
    </p:extLst>
  </p:cSld>
  <p:clrMapOvr>
    <a:masterClrMapping/>
  </p:clrMapOvr>
  <p:transition spd="slow"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406401"/>
            <a:ext cx="5657850" cy="19092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641600"/>
            <a:ext cx="2771775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686175" y="2641600"/>
            <a:ext cx="2771775" cy="264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686175" y="5486400"/>
            <a:ext cx="2771775" cy="264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7EA63-714D-40FE-BBF7-2D238D8BC1E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8008"/>
      </p:ext>
    </p:extLst>
  </p:cSld>
  <p:clrMapOvr>
    <a:masterClrMapping/>
  </p:clrMapOvr>
  <p:transition spd="slow">
    <p:strips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00100" y="406401"/>
            <a:ext cx="5657850" cy="19092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0100" y="2641600"/>
            <a:ext cx="2771775" cy="264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686175" y="2641600"/>
            <a:ext cx="2771775" cy="264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00100" y="5486400"/>
            <a:ext cx="2771775" cy="264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86175" y="5486400"/>
            <a:ext cx="2771775" cy="264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383EC-AB4A-4FD3-A0E9-1A73601631E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038748"/>
      </p:ext>
    </p:extLst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9DC7D-86BC-443E-AC14-DB83684B8FF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244774"/>
      </p:ext>
    </p:extLst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EE9DB-B75C-4251-A739-E89BA00EA53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52610"/>
      </p:ext>
    </p:extLst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641600"/>
            <a:ext cx="2771775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6175" y="2641600"/>
            <a:ext cx="2771775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C2A60-D8C9-488E-8399-DD0B588E935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49269"/>
      </p:ext>
    </p:extLst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B8103-55AB-4776-83F4-CD42A8738E5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09835"/>
      </p:ext>
    </p:extLst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5BD4C-BBE5-4A82-A0AF-46EEDD8A7E7F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040383"/>
      </p:ext>
    </p:extLst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79B9B-6E8C-4C4C-BB47-F5AE748F2E3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82665"/>
      </p:ext>
    </p:extLst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855DC-60E5-4DB6-B029-E3BAD31AAF3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779"/>
      </p:ext>
    </p:extLst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C9333-CCCF-486E-900F-783C024E9CB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07388"/>
      </p:ext>
    </p:extLst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8467"/>
            <a:ext cx="6855619" cy="9135533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96 w 5184"/>
                <a:gd name="T3" fmla="*/ 3159 h 3159"/>
                <a:gd name="T4" fmla="*/ 529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70 w 556"/>
                <a:gd name="T5" fmla="*/ 3159 h 3159"/>
                <a:gd name="T6" fmla="*/ 57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2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29 w 4724"/>
                  <a:gd name="T7" fmla="*/ 12 h 12"/>
                  <a:gd name="T8" fmla="*/ 4829 w 4724"/>
                  <a:gd name="T9" fmla="*/ 0 h 12"/>
                  <a:gd name="T10" fmla="*/ 482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7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628 w 251"/>
                  <a:gd name="T5" fmla="*/ 12 h 12"/>
                  <a:gd name="T6" fmla="*/ 2628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8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8 w 251"/>
                  <a:gd name="T7" fmla="*/ 12 h 12"/>
                  <a:gd name="T8" fmla="*/ 258 w 251"/>
                  <a:gd name="T9" fmla="*/ 0 h 12"/>
                  <a:gd name="T10" fmla="*/ 258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7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27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406401"/>
            <a:ext cx="5657850" cy="190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7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2641600"/>
            <a:ext cx="565785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01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717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27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701D31-00D2-482B-AD97-2E1C148C30E4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924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ransition spd="slow">
    <p:strips dir="r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4.bp.blogspot.com/-XiT4wEPGT84/UZ5qAT7HwpI/AAAAAAAADHg/hC0n3I_uJMk/s280/CALIZ+PLEGADO+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" y="-36513"/>
            <a:ext cx="6852546" cy="918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418138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-145031"/>
            <a:ext cx="6857999" cy="9289031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 rot="20947353">
            <a:off x="3359378" y="373742"/>
            <a:ext cx="651486" cy="14401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 rot="5400000">
            <a:off x="5950835" y="3754277"/>
            <a:ext cx="223410" cy="130664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015" y="897840"/>
            <a:ext cx="652534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Ipprintja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l-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kalci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u l-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ostja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  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fuq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karta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naqra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hoxna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jew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r>
              <a:rPr lang="en-GB" sz="32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wahhalha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fuq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bicca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kartoncina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2.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Pingi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u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zejjen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il-kalci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3.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Aqta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’ is-slits ta’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fuq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4.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Itwi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l-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kalci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min-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nofs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u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dahhal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l-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ostja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fis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-slits.</a:t>
            </a:r>
          </a:p>
          <a:p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5. Din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ghandha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tkun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tifkira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sabiha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ta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’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il-jum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li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fih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Gesu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’ 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waqqaf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en-GB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GB" sz="32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l-</a:t>
            </a:r>
            <a:r>
              <a:rPr lang="en-GB" sz="3200" dirty="0" err="1" smtClean="0">
                <a:solidFill>
                  <a:schemeClr val="accent4">
                    <a:lumMod val="10000"/>
                  </a:schemeClr>
                </a:solidFill>
              </a:rPr>
              <a:t>Ewkaristija</a:t>
            </a:r>
            <a:r>
              <a:rPr lang="en-GB" sz="3200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  <a:endParaRPr lang="en-GB" sz="32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61511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-145031"/>
            <a:ext cx="6857999" cy="9289031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 rot="20947353">
            <a:off x="3359378" y="373742"/>
            <a:ext cx="651486" cy="14401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 rot="5400000">
            <a:off x="5950835" y="3754277"/>
            <a:ext cx="223410" cy="130664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6710" r="27371" b="60388"/>
          <a:stretch/>
        </p:blipFill>
        <p:spPr>
          <a:xfrm>
            <a:off x="0" y="957943"/>
            <a:ext cx="6813376" cy="677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03245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-145031"/>
            <a:ext cx="6857999" cy="9289031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 rot="20947353">
            <a:off x="3359378" y="373742"/>
            <a:ext cx="651486" cy="14401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 rot="5400000">
            <a:off x="5950835" y="3754277"/>
            <a:ext cx="223410" cy="130664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64" t="39285" r="17927" b="7021"/>
          <a:stretch/>
        </p:blipFill>
        <p:spPr>
          <a:xfrm>
            <a:off x="-1" y="-145032"/>
            <a:ext cx="6857999" cy="928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3791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1949</TotalTime>
  <Words>63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Shimmer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DOQQU DOQQU QNIEPEN DOQQU</dc:title>
  <dc:creator>Kersten Darren</dc:creator>
  <cp:lastModifiedBy>Parrocca Safi</cp:lastModifiedBy>
  <cp:revision>231</cp:revision>
  <cp:lastPrinted>2015-07-29T08:35:55Z</cp:lastPrinted>
  <dcterms:created xsi:type="dcterms:W3CDTF">2012-12-18T17:38:27Z</dcterms:created>
  <dcterms:modified xsi:type="dcterms:W3CDTF">2020-04-07T08:09:00Z</dcterms:modified>
</cp:coreProperties>
</file>